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83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889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072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0905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507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0495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826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410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096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268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127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739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972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791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676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205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995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810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  <p:sldLayoutId id="2147483996" r:id="rId13"/>
    <p:sldLayoutId id="2147483997" r:id="rId14"/>
    <p:sldLayoutId id="2147483998" r:id="rId15"/>
    <p:sldLayoutId id="214748399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Научно-технический тандем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dirty="0" smtClean="0"/>
              <a:t>Модель "Вертолёт</a:t>
            </a:r>
            <a:r>
              <a:rPr lang="ru-RU" dirty="0"/>
              <a:t>" из конструктора «</a:t>
            </a:r>
            <a:r>
              <a:rPr lang="ru-RU" dirty="0" err="1"/>
              <a:t>Стеллар</a:t>
            </a:r>
            <a:r>
              <a:rPr lang="ru-RU" dirty="0"/>
              <a:t> техно»</a:t>
            </a:r>
          </a:p>
        </p:txBody>
      </p:sp>
    </p:spTree>
    <p:extLst>
      <p:ext uri="{BB962C8B-B14F-4D97-AF65-F5344CB8AC3E}">
        <p14:creationId xmlns:p14="http://schemas.microsoft.com/office/powerpoint/2010/main" val="149602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149" y="4054886"/>
            <a:ext cx="4918552" cy="276668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806" y="1104323"/>
            <a:ext cx="5264048" cy="29610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134" y="1104323"/>
            <a:ext cx="5174672" cy="295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4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24</TotalTime>
  <Words>13</Words>
  <Application>Microsoft Office PowerPoint</Application>
  <PresentationFormat>Широкоэкранный</PresentationFormat>
  <Paragraphs>2</Paragraphs>
  <Slides>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6" baseType="lpstr">
      <vt:lpstr>Arial</vt:lpstr>
      <vt:lpstr>Century Gothic</vt:lpstr>
      <vt:lpstr>Wingdings 3</vt:lpstr>
      <vt:lpstr>Легкий дым</vt:lpstr>
      <vt:lpstr>Научно-технический тандем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Научно-технический тандем</dc:title>
  <dc:creator>о</dc:creator>
  <cp:lastModifiedBy>о</cp:lastModifiedBy>
  <cp:revision>3</cp:revision>
  <dcterms:created xsi:type="dcterms:W3CDTF">2021-02-24T15:23:41Z</dcterms:created>
  <dcterms:modified xsi:type="dcterms:W3CDTF">2021-02-24T15:48:38Z</dcterms:modified>
</cp:coreProperties>
</file>